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3" r:id="rId4"/>
    <p:sldId id="258" r:id="rId5"/>
    <p:sldId id="260" r:id="rId6"/>
    <p:sldId id="262" r:id="rId7"/>
    <p:sldId id="265" r:id="rId8"/>
    <p:sldId id="269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DD347-3F4F-4E87-99ED-D51E66C4687D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1C05-6F4F-43A7-BC56-EE6837CEA7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AMLOGO_original_in_white_600x92_size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77" y="6438900"/>
            <a:ext cx="2107096" cy="381000"/>
          </a:xfrm>
          <a:prstGeom prst="rect">
            <a:avLst/>
          </a:prstGeom>
        </p:spPr>
      </p:pic>
      <p:pic>
        <p:nvPicPr>
          <p:cNvPr id="8" name="Picture 7" descr="C:\Documents and Settings\Radius\Desktop\Radius 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0727" y="38100"/>
            <a:ext cx="1554946" cy="436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Web CEO Assessment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Module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Cancellation and search Engine Ranking </a:t>
            </a:r>
          </a:p>
          <a:p>
            <a:endParaRPr lang="en-US" sz="2400" dirty="0" smtClean="0"/>
          </a:p>
          <a:p>
            <a:r>
              <a:rPr lang="en-US" sz="2400" dirty="0" smtClean="0"/>
              <a:t>by Kat Orense (Oct 06, 2011)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1066800"/>
            <a:ext cx="2133600" cy="1371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Go to Add keywords, click “import from” and “Current site” and click “Okay”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2362200"/>
            <a:ext cx="1524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91400" y="5029200"/>
            <a:ext cx="12954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Click “Okay”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5105400" y="5181600"/>
            <a:ext cx="1981200" cy="2286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4914900" y="4991100"/>
            <a:ext cx="304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9144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1676400"/>
            <a:ext cx="1828800" cy="3429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 the text area please use these keywords listed below and make sure you change the city and state to the customer’s city and state.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-Do not abbreviate the State  for the first keyword, alternate each keyword by abbreviating the next line and the rest lines follows.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029200" y="2743200"/>
            <a:ext cx="1828800" cy="762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1676400"/>
            <a:ext cx="1828800" cy="1752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Go to Set scan rules Tab, and change the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“Search Engine result pages to scan to “5”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Then Click “Ok”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876800" y="2362200"/>
            <a:ext cx="2133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1676400"/>
            <a:ext cx="1828800" cy="2590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configure button should now say Start. Press Start and wait for the results to finish. This may take a few hours to finish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37806" y="5029200"/>
            <a:ext cx="12199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524000"/>
            <a:ext cx="3124200" cy="762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Once Completed, Go to “file” then “Settings”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04800"/>
            <a:ext cx="13716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47800"/>
            <a:ext cx="22098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Click “Mail Transfer” and “Okay”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1828800" y="1981200"/>
            <a:ext cx="914400" cy="7620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47800"/>
            <a:ext cx="2209800" cy="3581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fill in with the following: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Account Name: CCC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Sender Name: Radius Online - </a:t>
            </a:r>
            <a:r>
              <a:rPr lang="en-US" sz="1600" dirty="0" err="1" smtClean="0">
                <a:solidFill>
                  <a:srgbClr val="FF0000"/>
                </a:solidFill>
              </a:rPr>
              <a:t>CarCareCONNECT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E-mail address: seo@radiusonline.com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SMTP: mail.torkinteractive.com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Server port: 25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Connection type: normal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And click on “ Test Account Settings”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676400"/>
            <a:ext cx="2133600" cy="2438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an error occurs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Click on “ Export” and “Save”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can save the file onto your desktop and then attach the document to an email.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990600" y="1752600"/>
            <a:ext cx="2590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228600"/>
            <a:ext cx="17526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Click  the “x” button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172200" y="1371600"/>
            <a:ext cx="11430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71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286000" y="1143000"/>
            <a:ext cx="3352800" cy="1219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Click “ Features Button” and Go to “Ranking”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1828800"/>
            <a:ext cx="914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sho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5600" y="2819400"/>
            <a:ext cx="1981200" cy="990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 to “</a:t>
            </a:r>
            <a:r>
              <a:rPr lang="en-US" dirty="0" err="1" smtClean="0">
                <a:solidFill>
                  <a:srgbClr val="FF0000"/>
                </a:solidFill>
              </a:rPr>
              <a:t>Salesforce</a:t>
            </a:r>
            <a:r>
              <a:rPr lang="en-US" dirty="0" smtClean="0">
                <a:solidFill>
                  <a:srgbClr val="FF0000"/>
                </a:solidFill>
              </a:rPr>
              <a:t>” and Copy the Website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4495800" y="3048000"/>
            <a:ext cx="19812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1752600"/>
            <a:ext cx="1676400" cy="2743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 back to Web CEO  and  type in the Web Address.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Enter the shop’s name in the description and click “Next”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638800" y="2743200"/>
            <a:ext cx="1447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562600" y="2743200"/>
            <a:ext cx="1524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24400" y="43434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00600" y="44958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5105400"/>
            <a:ext cx="1600200" cy="381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Click “next” button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shot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1905000"/>
            <a:ext cx="20574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Click the website you created then  “okay”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29200" y="2743200"/>
            <a:ext cx="18288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419600" y="2590800"/>
            <a:ext cx="22860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1800" y="1905000"/>
            <a:ext cx="16764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Click “ Configure”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229100" y="2933700"/>
            <a:ext cx="29718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1905000"/>
            <a:ext cx="2133600" cy="1143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Check the boxes next to Google, Yahoo and Bing.  Click the top 3 boxes.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27432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810000" y="2514600"/>
            <a:ext cx="2743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320</Words>
  <Application>Microsoft Macintosh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Web CEO Assessment Training Module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WHMCS Training Module</dc:title>
  <dc:creator>Radius</dc:creator>
  <cp:lastModifiedBy>radius</cp:lastModifiedBy>
  <cp:revision>95</cp:revision>
  <dcterms:created xsi:type="dcterms:W3CDTF">2011-08-11T00:07:32Z</dcterms:created>
  <dcterms:modified xsi:type="dcterms:W3CDTF">2012-09-11T19:33:12Z</dcterms:modified>
</cp:coreProperties>
</file>